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5A1A-8FDA-4BEE-9141-3549254BC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44F2C-4219-4F44-BB0A-95C856E9C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3BDD6-9714-429E-BBAA-10D3BF02F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9BEE-BA3C-4072-A9B9-2CA0861D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9A9C-FF1C-42D0-A4E4-0ABF4017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1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A555-B3B5-4532-AB45-4C6F65C3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46B0B-10E1-4BA3-AEA2-D89E39880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AB7FE-633A-4A05-98F1-D71467BD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908DA-CF72-4322-B6A9-76311651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32CAE-7742-4613-ABFD-6CA22C57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8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848AD1-A8BB-4374-9EF4-00B19F5D0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1C7F9-151C-4248-8A16-6EE12BFF8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CB8F8-8B67-4D8C-A2C5-AAF396980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FDFB0-B926-4952-AE81-9A63E61AF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C4C2-F559-4280-9AE4-B751DBC2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21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38B1-6C47-4E28-BD17-878D568E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432C2-C217-4148-B686-48C53487E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2589B-1514-4A76-85CC-0F2178AE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32C25-4B3D-4FE5-ABF9-E4C44820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E9802-96B4-4AA3-9031-616CCD79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0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9D4D-9ECA-4E4A-BA4C-C6609916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6B2B1-C0D8-4071-8FA3-2654D1C10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23B10-2524-44C0-B309-AADAF2FDF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EA158-CE47-4173-BA5F-A2B3BEE8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3D074-612B-463B-865A-D2FA1491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8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85EC-3241-4E00-BDFB-F009B95D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80F52-2CB6-49DB-B547-C2ED7A08E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7CE02-A554-44FC-A8FC-9894C0A2F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484D9-2115-46B1-9386-0D88BDA5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23286-8FD0-489C-BD8A-6917C8B2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7C821-3DF1-4958-ADFC-F82EABEA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8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E9FF-ED46-4433-B171-C2647708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E381B-20E3-4A92-9679-9EE8A9CDB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24BF3-1607-4ECA-945E-B7D01FD4F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B7BCC-308A-43A2-8F94-4B96AE875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56D9A-2BEE-4CA6-97E1-35C7E346F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CA652-964D-4295-9786-2319FA20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25AC60-66C9-41D2-8740-187A5A43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1E28B4-62BD-4E3B-9EFD-39D97F61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ABC0-0442-4122-9CB1-60540EAC7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78E616-4CC2-496E-86D1-AA332BF9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0D32C-C6D2-4021-AC9D-62D18BF11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16DBA-FFE3-42E7-B9DB-BB5EDF14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1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1EC84-9AC3-42C2-A02D-9763FCF72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033A5-B08F-4934-9E15-C76045AFE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5D6A7-B192-4B4B-878F-BBB66591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7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211C-7FF8-4898-AB17-FFA8BF6C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D240-1716-4888-A9FE-7CD330594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9B107-1406-4467-A7B0-380BA3DFD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CC7E3-4D7F-4831-8F5A-0FC6BD34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E35D0-48E2-478F-997F-89B091A8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D2FFA-C66C-4987-AD08-2C5502B2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74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2D97E-2F9D-4C49-9DED-C215B955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CB540A-6CE9-4D08-9819-B42FD05BD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87B38-5392-4FF6-97A8-D34CA9D4F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ED5EC-8230-4B21-A9A4-30B6EED3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976E9-A9BD-4C62-9553-A9AF83A4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C4317-8806-4334-8EC7-EA422481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1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9D6B19-02F8-4CE7-843B-DB66ED149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74871-A249-4F5C-903F-D1C6ADD5D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1A7CA-EFE4-4538-92AB-1D082DF6B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EA46E-607D-48A1-9A18-FF45613A9A1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7B840-90F4-40EA-AD1D-6BBB5CD31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E0ED-F7F0-4565-B2E4-88DFA322E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FB13F-006E-42F1-A949-93DF33A8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8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4D3C-FF11-4F16-9C93-F95DBA967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PIPELINE IN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CE5C9-4E5B-4041-A2BF-4BF77D6D67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COMMIT,CODE BUILD &amp;CODE DEPLOY</a:t>
            </a:r>
          </a:p>
        </p:txBody>
      </p:sp>
    </p:spTree>
    <p:extLst>
      <p:ext uri="{BB962C8B-B14F-4D97-AF65-F5344CB8AC3E}">
        <p14:creationId xmlns:p14="http://schemas.microsoft.com/office/powerpoint/2010/main" val="422336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F55CC-52F7-4CE6-8403-CBED8AEE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442912"/>
            <a:ext cx="117824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E8E88-7D58-44B3-9EE1-831E2DFC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376237"/>
            <a:ext cx="117443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7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E4881-FD61-4728-9191-E50CC928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385762"/>
            <a:ext cx="1174432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5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BE761-40F6-4210-B455-413CB9C9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890587"/>
            <a:ext cx="118300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6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4C283-5BB2-47CC-BC82-F0A24C9A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414337"/>
            <a:ext cx="117824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8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94C89-3085-4F06-8940-4989152C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457200"/>
            <a:ext cx="117919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8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F11BB-CB57-40EF-888E-11F000BD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76" y="571914"/>
            <a:ext cx="97155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9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507CA-A647-4008-8992-2C5D61D2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652462"/>
            <a:ext cx="114204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52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DA7D5-DA0C-48E9-9F7D-7BC2E3F1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423862"/>
            <a:ext cx="117633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28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7DBCD-9D13-4399-8C30-6E49B9FA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452437"/>
            <a:ext cx="118014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1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818DB-FDFD-4F8D-A915-D76872C5E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371475"/>
            <a:ext cx="121253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7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15796-0EFB-474C-8EC7-5ADE457D6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676275"/>
            <a:ext cx="117538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9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BE2C8-6442-4DD6-8102-3E4522F8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357187"/>
            <a:ext cx="121634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0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ABF7D-0CE3-4D93-BB0E-8828D221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709612"/>
            <a:ext cx="116776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52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F575-3CA8-43C6-B650-DCEB02D8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4A6146-0421-4679-A280-019F2F1B6A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0758" r="1075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8EA9E-53FC-4C5E-BDEE-586991100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03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10F0E-5527-4934-852C-3336CFE7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704850"/>
            <a:ext cx="87915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2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B9E6F-281C-484F-9D4D-06F3210C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371475"/>
            <a:ext cx="1187767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1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0BB1D-35C4-4DAF-BF6F-0545E9CC1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771525"/>
            <a:ext cx="11801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82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12</Words>
  <Application>Microsoft Office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CODE PIPELINE IN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PIPELINE IN AWS</dc:title>
  <dc:creator>KesavaRao Andraju</dc:creator>
  <cp:lastModifiedBy>KesavaRao Andraju</cp:lastModifiedBy>
  <cp:revision>3</cp:revision>
  <dcterms:created xsi:type="dcterms:W3CDTF">2021-09-12T13:42:14Z</dcterms:created>
  <dcterms:modified xsi:type="dcterms:W3CDTF">2021-09-13T06:59:09Z</dcterms:modified>
</cp:coreProperties>
</file>